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3" r:id="rId4"/>
    <p:sldId id="262" r:id="rId5"/>
    <p:sldId id="264" r:id="rId6"/>
    <p:sldId id="259" r:id="rId7"/>
    <p:sldId id="257" r:id="rId8"/>
    <p:sldId id="258" r:id="rId9"/>
    <p:sldId id="260" r:id="rId10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50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 smtClean="0"/>
              <a:t>Klik om het opmaakprofiel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het opmaakprofiel van de modelondertitel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F0FA-503B-447F-A02E-6BF1D880434F}" type="datetimeFigureOut">
              <a:rPr lang="nl-NL" smtClean="0"/>
              <a:pPr/>
              <a:t>17-4-2013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E7185-A582-4542-8FF0-969B3F80C0A5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het opmaakprofiel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opmaakprofielen van de modeltekst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F0FA-503B-447F-A02E-6BF1D880434F}" type="datetimeFigureOut">
              <a:rPr lang="nl-NL" smtClean="0"/>
              <a:pPr/>
              <a:t>17-4-2013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E7185-A582-4542-8FF0-969B3F80C0A5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 smtClean="0"/>
              <a:t>Klik om het opmaakprofiel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 smtClean="0"/>
              <a:t>Klik om de opmaakprofielen van de modeltekst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F0FA-503B-447F-A02E-6BF1D880434F}" type="datetimeFigureOut">
              <a:rPr lang="nl-NL" smtClean="0"/>
              <a:pPr/>
              <a:t>17-4-2013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E7185-A582-4542-8FF0-969B3F80C0A5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het opmaakprofiel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opmaakprofielen van de modeltekst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F0FA-503B-447F-A02E-6BF1D880434F}" type="datetimeFigureOut">
              <a:rPr lang="nl-NL" smtClean="0"/>
              <a:pPr/>
              <a:t>17-4-2013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E7185-A582-4542-8FF0-969B3F80C0A5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Klik om het opmaakprofiel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opmaakprofielen van de modeltekst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F0FA-503B-447F-A02E-6BF1D880434F}" type="datetimeFigureOut">
              <a:rPr lang="nl-NL" smtClean="0"/>
              <a:pPr/>
              <a:t>17-4-2013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E7185-A582-4542-8FF0-969B3F80C0A5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het opmaakprofiel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opmaakprofielen van de modeltekst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opmaakprofielen van de modeltekst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F0FA-503B-447F-A02E-6BF1D880434F}" type="datetimeFigureOut">
              <a:rPr lang="nl-NL" smtClean="0"/>
              <a:pPr/>
              <a:t>17-4-2013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E7185-A582-4542-8FF0-969B3F80C0A5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het opmaakprofiel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opmaakprofielen van de modeltekst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opmaakprofielen van de modeltekst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opmaakprofielen van de modeltekst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opmaakprofielen van de modeltekst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F0FA-503B-447F-A02E-6BF1D880434F}" type="datetimeFigureOut">
              <a:rPr lang="nl-NL" smtClean="0"/>
              <a:pPr/>
              <a:t>17-4-2013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E7185-A582-4542-8FF0-969B3F80C0A5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het opmaakprofiel te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F0FA-503B-447F-A02E-6BF1D880434F}" type="datetimeFigureOut">
              <a:rPr lang="nl-NL" smtClean="0"/>
              <a:pPr/>
              <a:t>17-4-2013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E7185-A582-4542-8FF0-969B3F80C0A5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F0FA-503B-447F-A02E-6BF1D880434F}" type="datetimeFigureOut">
              <a:rPr lang="nl-NL" smtClean="0"/>
              <a:pPr/>
              <a:t>17-4-2013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E7185-A582-4542-8FF0-969B3F80C0A5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het opmaakprofiel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opmaakprofielen van de modeltekst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opmaakprofielen van de modeltekst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F0FA-503B-447F-A02E-6BF1D880434F}" type="datetimeFigureOut">
              <a:rPr lang="nl-NL" smtClean="0"/>
              <a:pPr/>
              <a:t>17-4-2013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E7185-A582-4542-8FF0-969B3F80C0A5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het opmaakprofiel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opmaakprofielen van de modeltekst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F0FA-503B-447F-A02E-6BF1D880434F}" type="datetimeFigureOut">
              <a:rPr lang="nl-NL" smtClean="0"/>
              <a:pPr/>
              <a:t>17-4-2013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E7185-A582-4542-8FF0-969B3F80C0A5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het opmaakprofiel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opmaakprofielen van de modeltekst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38F0FA-503B-447F-A02E-6BF1D880434F}" type="datetimeFigureOut">
              <a:rPr lang="nl-NL" smtClean="0"/>
              <a:pPr/>
              <a:t>17-4-2013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EE7185-A582-4542-8FF0-969B3F80C0A5}" type="slidenum">
              <a:rPr lang="nl-NL" smtClean="0"/>
              <a:pPr/>
              <a:t>‹nr.›</a:t>
            </a:fld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smtClean="0"/>
              <a:t>Presentatie </a:t>
            </a:r>
            <a:r>
              <a:rPr lang="nl-NL" dirty="0" err="1" smtClean="0"/>
              <a:t>Asshole</a:t>
            </a:r>
            <a:r>
              <a:rPr lang="nl-NL" dirty="0" smtClean="0"/>
              <a:t> </a:t>
            </a:r>
            <a:r>
              <a:rPr lang="nl-NL" dirty="0" err="1" smtClean="0"/>
              <a:t>ASS-tu-roids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 smtClean="0"/>
              <a:t>Er is een </a:t>
            </a:r>
            <a:r>
              <a:rPr lang="nl-NL" dirty="0" err="1" smtClean="0"/>
              <a:t>astroid</a:t>
            </a:r>
            <a:r>
              <a:rPr lang="nl-NL" dirty="0" smtClean="0"/>
              <a:t> relax in het universum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1026" name="Picture 2" descr="http://cdn1.turkishny.com/stories/date/041213/technology/041213-nasa-mars-program-icin-astroid-aryor-1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14546" y="2214554"/>
            <a:ext cx="5238750" cy="29432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9458" name="Picture 2" descr="http://i3.ytimg.com/sh/VUGSB_LmlNA/showposter.jpg?v=4fbb51cd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32" y="-785842"/>
            <a:ext cx="9144000" cy="835824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Picture 2" descr="http://cdn1.turkishny.com/stories/date/041213/technology/041213-nasa-mars-program-icin-astroid-aryor-1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14546" y="2214554"/>
            <a:ext cx="5238750" cy="29432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21506" name="Picture 2" descr="http://denvermedia.files.wordpress.com/2011/05/oprah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2844" y="785794"/>
            <a:ext cx="8824651" cy="500063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3074" name="Picture 2" descr="C:\Users\Kapy\Google Drive\Code\AssholeAsstroids\Werkmap\Mockups\mainmenu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00166" y="571480"/>
            <a:ext cx="6072198" cy="455414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71670" y="428604"/>
            <a:ext cx="5698891" cy="54054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2050" name="Picture 2" descr="C:\Users\Kapy\Google Drive\Code\AssholeAsstroids\Werkmap\Mockups\ingam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2976" y="928670"/>
            <a:ext cx="6681767" cy="50113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098" name="Picture 2" descr="C:\Users\Kapy\Google Drive\Code\AssholeAsstroids\Documentatie\Presentatie plaatjes\AssholeAstroid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57290" y="1142984"/>
            <a:ext cx="6915313" cy="388986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11</Words>
  <PresentationFormat>Diavoorstelling (4:3)</PresentationFormat>
  <Paragraphs>2</Paragraphs>
  <Slides>9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0" baseType="lpstr">
      <vt:lpstr>Office-thema</vt:lpstr>
      <vt:lpstr>Presentatie Asshole ASS-tu-roids</vt:lpstr>
      <vt:lpstr>Er is een astroid relax in het universum</vt:lpstr>
      <vt:lpstr>Dia 3</vt:lpstr>
      <vt:lpstr>Dia 4</vt:lpstr>
      <vt:lpstr>Dia 5</vt:lpstr>
      <vt:lpstr>Dia 6</vt:lpstr>
      <vt:lpstr>Dia 7</vt:lpstr>
      <vt:lpstr>Dia 8</vt:lpstr>
      <vt:lpstr>Dia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Presentatie Asshole ASS-tu-roids</dc:title>
  <dc:creator>Kapy</dc:creator>
  <cp:lastModifiedBy>Kapy</cp:lastModifiedBy>
  <cp:revision>6</cp:revision>
  <dcterms:created xsi:type="dcterms:W3CDTF">2013-04-17T17:43:18Z</dcterms:created>
  <dcterms:modified xsi:type="dcterms:W3CDTF">2013-04-17T18:39:15Z</dcterms:modified>
</cp:coreProperties>
</file>

<file path=docProps/thumbnail.jpeg>
</file>